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2"/>
  </p:normalViewPr>
  <p:slideViewPr>
    <p:cSldViewPr snapToGrid="0" snapToObjects="1">
      <p:cViewPr varScale="1">
        <p:scale>
          <a:sx n="88" d="100"/>
          <a:sy n="88" d="100"/>
        </p:scale>
        <p:origin x="1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33910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Colour and Count to 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A2BFB5D-25D9-114B-DF8C-5321F2A76CD7}"/>
              </a:ext>
            </a:extLst>
          </p:cNvPr>
          <p:cNvSpPr/>
          <p:nvPr/>
        </p:nvSpPr>
        <p:spPr>
          <a:xfrm>
            <a:off x="271463" y="733254"/>
            <a:ext cx="9344025" cy="45902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558BDE-31E3-0D51-FB39-F7A4DD320124}"/>
              </a:ext>
            </a:extLst>
          </p:cNvPr>
          <p:cNvSpPr/>
          <p:nvPr/>
        </p:nvSpPr>
        <p:spPr>
          <a:xfrm>
            <a:off x="1385618" y="5496905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4A990E6-20DC-2084-8FE5-286F75E5D82E}"/>
              </a:ext>
            </a:extLst>
          </p:cNvPr>
          <p:cNvSpPr/>
          <p:nvPr/>
        </p:nvSpPr>
        <p:spPr>
          <a:xfrm>
            <a:off x="3644357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7CEB59D-2D06-5F53-58FC-E9ED3671C1CC}"/>
              </a:ext>
            </a:extLst>
          </p:cNvPr>
          <p:cNvSpPr/>
          <p:nvPr/>
        </p:nvSpPr>
        <p:spPr>
          <a:xfrm>
            <a:off x="5903096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E2DC9CE-7C70-7E2D-C2F3-05F576A5AE1C}"/>
              </a:ext>
            </a:extLst>
          </p:cNvPr>
          <p:cNvSpPr/>
          <p:nvPr/>
        </p:nvSpPr>
        <p:spPr>
          <a:xfrm>
            <a:off x="8161835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3094AF-F270-9686-A807-FF477F6D092A}"/>
              </a:ext>
            </a:extLst>
          </p:cNvPr>
          <p:cNvSpPr txBox="1"/>
          <p:nvPr/>
        </p:nvSpPr>
        <p:spPr>
          <a:xfrm>
            <a:off x="3360267" y="180044"/>
            <a:ext cx="620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 each image the same, then count and write how many of each image there is in the boxes at the bottom.</a:t>
            </a:r>
          </a:p>
        </p:txBody>
      </p:sp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BC9A9A5-739F-85CC-73DF-12825A5A9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8467" y="3917751"/>
            <a:ext cx="1265623" cy="1265623"/>
          </a:xfrm>
          <a:prstGeom prst="rect">
            <a:avLst/>
          </a:prstGeom>
        </p:spPr>
      </p:pic>
      <p:pic>
        <p:nvPicPr>
          <p:cNvPr id="12" name="Picture 1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8B4F35F-00F4-36B0-3342-A0C5E69E1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39" y="990599"/>
            <a:ext cx="1348020" cy="1348020"/>
          </a:xfrm>
          <a:prstGeom prst="rect">
            <a:avLst/>
          </a:prstGeom>
        </p:spPr>
      </p:pic>
      <p:pic>
        <p:nvPicPr>
          <p:cNvPr id="16" name="Picture 1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4C0F44B-883C-A0CC-21C7-9FE1B667C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955" y="2156875"/>
            <a:ext cx="1348020" cy="1348020"/>
          </a:xfrm>
          <a:prstGeom prst="rect">
            <a:avLst/>
          </a:prstGeom>
        </p:spPr>
      </p:pic>
      <p:pic>
        <p:nvPicPr>
          <p:cNvPr id="18" name="Picture 1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30AD193-2CDD-18D9-036D-9B4F9ACA9C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8171" y="2520806"/>
            <a:ext cx="1265623" cy="1265623"/>
          </a:xfrm>
          <a:prstGeom prst="rect">
            <a:avLst/>
          </a:prstGeom>
        </p:spPr>
      </p:pic>
      <p:pic>
        <p:nvPicPr>
          <p:cNvPr id="19" name="Picture 1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4D03F43-AD34-E5E4-ACA3-7B0A410CB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213" y="5496904"/>
            <a:ext cx="819226" cy="819226"/>
          </a:xfrm>
          <a:prstGeom prst="rect">
            <a:avLst/>
          </a:prstGeom>
        </p:spPr>
      </p:pic>
      <p:pic>
        <p:nvPicPr>
          <p:cNvPr id="20" name="Picture 1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561A13F-5FBF-B7EF-79E9-B90E11744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90" y="5496066"/>
            <a:ext cx="832796" cy="832796"/>
          </a:xfrm>
          <a:prstGeom prst="rect">
            <a:avLst/>
          </a:prstGeom>
        </p:spPr>
      </p:pic>
      <p:pic>
        <p:nvPicPr>
          <p:cNvPr id="21" name="Picture 2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F6612EB-99DF-B146-970A-B8CA9BB7B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4881" y="5496065"/>
            <a:ext cx="832796" cy="832796"/>
          </a:xfrm>
          <a:prstGeom prst="rect">
            <a:avLst/>
          </a:prstGeom>
        </p:spPr>
      </p:pic>
      <p:pic>
        <p:nvPicPr>
          <p:cNvPr id="22" name="Picture 2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D7744AE-9C2A-CEF8-0E3F-9FD7F04455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2446" y="5496903"/>
            <a:ext cx="832796" cy="832796"/>
          </a:xfrm>
          <a:prstGeom prst="rect">
            <a:avLst/>
          </a:prstGeom>
        </p:spPr>
      </p:pic>
      <p:pic>
        <p:nvPicPr>
          <p:cNvPr id="23" name="Picture 2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BA3FD07-5AE1-6642-5D38-54158143B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560" y="3820933"/>
            <a:ext cx="1348020" cy="1348020"/>
          </a:xfrm>
          <a:prstGeom prst="rect">
            <a:avLst/>
          </a:prstGeom>
        </p:spPr>
      </p:pic>
      <p:pic>
        <p:nvPicPr>
          <p:cNvPr id="24" name="Picture 2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2AD2963-A6CC-FD90-54CB-C18B7095B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054" y="1236457"/>
            <a:ext cx="1265623" cy="1265623"/>
          </a:xfrm>
          <a:prstGeom prst="rect">
            <a:avLst/>
          </a:prstGeom>
        </p:spPr>
      </p:pic>
      <p:pic>
        <p:nvPicPr>
          <p:cNvPr id="26" name="Picture 2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41AB735-8949-E45F-DA67-676B65D08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446" y="946510"/>
            <a:ext cx="1265623" cy="1265623"/>
          </a:xfrm>
          <a:prstGeom prst="rect">
            <a:avLst/>
          </a:prstGeom>
        </p:spPr>
      </p:pic>
      <p:pic>
        <p:nvPicPr>
          <p:cNvPr id="28" name="Picture 2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E1FD746-85F3-7BF8-C19C-A84ACE1801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991" y="3631464"/>
            <a:ext cx="1265623" cy="1265623"/>
          </a:xfrm>
          <a:prstGeom prst="rect">
            <a:avLst/>
          </a:prstGeom>
        </p:spPr>
      </p:pic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CC4A315-8553-EC91-5FE4-808097840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9979" y="3698546"/>
            <a:ext cx="1265623" cy="1265623"/>
          </a:xfrm>
          <a:prstGeom prst="rect">
            <a:avLst/>
          </a:prstGeom>
        </p:spPr>
      </p:pic>
      <p:pic>
        <p:nvPicPr>
          <p:cNvPr id="32" name="Picture 3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39EEEE4-9136-D5A6-8C39-F07F99898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260" y="2156875"/>
            <a:ext cx="1265623" cy="1265623"/>
          </a:xfrm>
          <a:prstGeom prst="rect">
            <a:avLst/>
          </a:prstGeom>
        </p:spPr>
      </p:pic>
      <p:pic>
        <p:nvPicPr>
          <p:cNvPr id="38" name="Picture 3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522276E-C8A2-1BB4-22DF-D27E56223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4532" y="3718055"/>
            <a:ext cx="1348020" cy="1348020"/>
          </a:xfrm>
          <a:prstGeom prst="rect">
            <a:avLst/>
          </a:prstGeom>
        </p:spPr>
      </p:pic>
      <p:pic>
        <p:nvPicPr>
          <p:cNvPr id="47" name="Picture 4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8CBDE8F-82DA-D2B4-0499-D9979E488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8715" y="1032408"/>
            <a:ext cx="1348020" cy="1348020"/>
          </a:xfrm>
          <a:prstGeom prst="rect">
            <a:avLst/>
          </a:prstGeom>
        </p:spPr>
      </p:pic>
      <p:pic>
        <p:nvPicPr>
          <p:cNvPr id="51" name="Picture 5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ABF1A04-87F1-1195-42C3-1E2E7F93F7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5049" y="2306506"/>
            <a:ext cx="1265623" cy="126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33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7</cp:revision>
  <dcterms:created xsi:type="dcterms:W3CDTF">2022-02-01T11:05:46Z</dcterms:created>
  <dcterms:modified xsi:type="dcterms:W3CDTF">2023-12-01T10:02:48Z</dcterms:modified>
</cp:coreProperties>
</file>